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7" r:id="rId3"/>
    <p:sldId id="261" r:id="rId4"/>
    <p:sldId id="268" r:id="rId5"/>
    <p:sldId id="269" r:id="rId6"/>
    <p:sldId id="272" r:id="rId7"/>
    <p:sldId id="270" r:id="rId8"/>
    <p:sldId id="274" r:id="rId9"/>
    <p:sldId id="275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B9D2B-F174-4295-A7A2-C52AEA7B30CF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7DC8A-A860-4A5B-8179-10738B32D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7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7DC8A-A860-4A5B-8179-10738B32DAE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2A68-77F2-473B-B8C6-B3878B44F77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26CB7-ED53-4E8E-B677-EE71DD38C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04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6165304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412776"/>
            <a:ext cx="7632848" cy="70788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Виртуальная экскурсия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7bd63eb35af3b4a9de96bbc5ac5ab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701627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SVT4I19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640960" cy="6408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404664"/>
            <a:ext cx="882275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PSDP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43608" y="1196752"/>
            <a:ext cx="7056784" cy="2308324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Ознакомительная экскурсия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«Русский музей»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H1HXF5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7205"/>
            <a:ext cx="8784976" cy="6529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1053ce00b430680a039a1a15e9e24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1VZ6PT3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40959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4096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663" y="188640"/>
            <a:ext cx="8778817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d49b0d061eadab56ec63d59206033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430" y="332656"/>
            <a:ext cx="8665142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1WTAZ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230" y="188640"/>
            <a:ext cx="8551625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</Words>
  <Application>Microsoft Office PowerPoint</Application>
  <PresentationFormat>Экран (4:3)</PresentationFormat>
  <Paragraphs>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Админ</cp:lastModifiedBy>
  <cp:revision>14</cp:revision>
  <dcterms:created xsi:type="dcterms:W3CDTF">2018-01-15T13:45:03Z</dcterms:created>
  <dcterms:modified xsi:type="dcterms:W3CDTF">2020-04-22T19:58:21Z</dcterms:modified>
</cp:coreProperties>
</file>